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</p:sldMasterIdLst>
  <p:notesMasterIdLst>
    <p:notesMasterId r:id="rId12"/>
  </p:notesMasterIdLst>
  <p:sldIdLst>
    <p:sldId id="256" r:id="rId2"/>
    <p:sldId id="263" r:id="rId3"/>
    <p:sldId id="264" r:id="rId4"/>
    <p:sldId id="265" r:id="rId5"/>
    <p:sldId id="272" r:id="rId6"/>
    <p:sldId id="266" r:id="rId7"/>
    <p:sldId id="270" r:id="rId8"/>
    <p:sldId id="271" r:id="rId9"/>
    <p:sldId id="257" r:id="rId10"/>
    <p:sldId id="273" r:id="rId11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Lato" panose="020B0604020202020204" charset="0"/>
      <p:regular r:id="rId18"/>
      <p:bold r:id="rId19"/>
      <p:italic r:id="rId20"/>
      <p:boldItalic r:id="rId21"/>
    </p:embeddedFont>
    <p:embeddedFont>
      <p:font typeface="Raleway" panose="020B060402020202020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5" d="100"/>
          <a:sy n="85" d="100"/>
        </p:scale>
        <p:origin x="740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3971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1352554"/>
            <a:ext cx="7086600" cy="1368822"/>
          </a:xfrm>
        </p:spPr>
        <p:txBody>
          <a:bodyPr anchor="b">
            <a:normAutofit/>
          </a:bodyPr>
          <a:lstStyle>
            <a:lvl1pPr algn="l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2724151"/>
            <a:ext cx="7086600" cy="514350"/>
          </a:xfrm>
        </p:spPr>
        <p:txBody>
          <a:bodyPr>
            <a:normAutofit/>
          </a:bodyPr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1" y="3235746"/>
            <a:ext cx="2183130" cy="280982"/>
          </a:xfrm>
        </p:spPr>
        <p:txBody>
          <a:bodyPr/>
          <a:lstStyle/>
          <a:p>
            <a:fld id="{6AD6EE87-EBD5-4F12-A48A-63ACA297AC8F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28700" y="3242884"/>
            <a:ext cx="48006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073150"/>
            <a:ext cx="2057400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8134208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33" y="3523021"/>
            <a:ext cx="8116526" cy="614516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1295" y="706080"/>
            <a:ext cx="8116380" cy="260862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4137537"/>
            <a:ext cx="8115300" cy="526477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241148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565150"/>
            <a:ext cx="8115300" cy="2101850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350" y="2736850"/>
            <a:ext cx="7597887" cy="749300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0839" y="285750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90298CD5-6C1E-4009-B41F-6DF62E31D3BE}" type="datetimeFigureOut">
              <a:rPr lang="en-US" smtClean="0"/>
              <a:pPr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4350" y="284956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054601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565150"/>
            <a:ext cx="7613650" cy="1953371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2524168"/>
            <a:ext cx="7194552" cy="33333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351" y="2969897"/>
            <a:ext cx="7613650" cy="509903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0839" y="285750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90298CD5-6C1E-4009-B41F-6DF62E31D3BE}" type="datetimeFigureOut">
              <a:rPr lang="en-US" smtClean="0"/>
              <a:pPr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4350" y="284956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9" name="TextBox 8"/>
          <p:cNvSpPr txBox="1"/>
          <p:nvPr/>
        </p:nvSpPr>
        <p:spPr>
          <a:xfrm>
            <a:off x="357188" y="70008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38173" y="202596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171985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71" y="843526"/>
            <a:ext cx="7609640" cy="1883876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350" y="2736237"/>
            <a:ext cx="7608491" cy="749914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0839" y="284163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90298CD5-6C1E-4009-B41F-6DF62E31D3BE}" type="datetimeFigureOut">
              <a:rPr lang="en-US" smtClean="0"/>
              <a:pPr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4350" y="284163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3447748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571500"/>
            <a:ext cx="6457949" cy="977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4350" y="1651560"/>
            <a:ext cx="2592324" cy="46299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4349" y="2178424"/>
            <a:ext cx="2592324" cy="2485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76600" y="1650999"/>
            <a:ext cx="2592324" cy="469901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275144" y="2178050"/>
            <a:ext cx="2592324" cy="24859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038850" y="1644649"/>
            <a:ext cx="2592324" cy="469901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038851" y="2178424"/>
            <a:ext cx="2592324" cy="2485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9/26/2020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828353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1" y="571500"/>
            <a:ext cx="6457949" cy="9715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6463" y="3143250"/>
            <a:ext cx="2588687" cy="51207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6463" y="1771650"/>
            <a:ext cx="2588687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6463" y="3655323"/>
            <a:ext cx="2588687" cy="10086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0698" y="3143250"/>
            <a:ext cx="2586701" cy="51207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80697" y="1771650"/>
            <a:ext cx="2586702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80699" y="3655323"/>
            <a:ext cx="2586701" cy="10086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037299" y="3143250"/>
            <a:ext cx="2592352" cy="51207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37391" y="1771650"/>
            <a:ext cx="2585909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037299" y="3655321"/>
            <a:ext cx="2589334" cy="10086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9/26/2020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328211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1645920"/>
            <a:ext cx="8115300" cy="30180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6249578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558800"/>
            <a:ext cx="1543050" cy="292735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558800"/>
            <a:ext cx="6153151" cy="29273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60839" y="284956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2A4AFB99-0EAB-4182-AFF8-E214C82A68F6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4350" y="285750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3444017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312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952821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565150"/>
            <a:ext cx="8115299" cy="2101451"/>
          </a:xfrm>
        </p:spPr>
        <p:txBody>
          <a:bodyPr anchor="b">
            <a:normAutofit/>
          </a:bodyPr>
          <a:lstStyle>
            <a:lvl1pPr algn="r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350" y="2731294"/>
            <a:ext cx="7867650" cy="716756"/>
          </a:xfrm>
        </p:spPr>
        <p:txBody>
          <a:bodyPr>
            <a:normAutofit/>
          </a:bodyPr>
          <a:lstStyle>
            <a:lvl1pPr marL="0" indent="0" algn="r">
              <a:buNone/>
              <a:defRPr sz="165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60839" y="285750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5A61015F-7CC6-4D0A-9D87-873EA4C304CC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4350" y="285751"/>
            <a:ext cx="5243619" cy="27304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650293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45920"/>
            <a:ext cx="4000500" cy="3018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45920"/>
            <a:ext cx="4000500" cy="3018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232877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571500"/>
            <a:ext cx="6457950" cy="9715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7" y="1637852"/>
            <a:ext cx="3809993" cy="617934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1" y="2349500"/>
            <a:ext cx="3983831" cy="23145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37852"/>
            <a:ext cx="3829050" cy="617934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49500"/>
            <a:ext cx="4000500" cy="23145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5324070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6032350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05442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143000"/>
            <a:ext cx="3086100" cy="120015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6686" y="560070"/>
            <a:ext cx="4882964" cy="410394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343150"/>
            <a:ext cx="3086100" cy="232086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19303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143000"/>
            <a:ext cx="5154930" cy="120015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95928" y="563431"/>
            <a:ext cx="2733722" cy="410058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343150"/>
            <a:ext cx="5154930" cy="232086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997085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573280"/>
            <a:ext cx="6457950" cy="969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645920"/>
            <a:ext cx="8115300" cy="3018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016054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</p:sldLayoutIdLst>
  <p:hf sldNum="0" hdr="0" ftr="0" dt="0"/>
  <p:txStyles>
    <p:titleStyle>
      <a:lvl1pPr algn="r" defTabSz="685800" rtl="0" eaLnBrk="1" latinLnBrk="0" hangingPunct="1">
        <a:lnSpc>
          <a:spcPct val="90000"/>
        </a:lnSpc>
        <a:spcBef>
          <a:spcPct val="0"/>
        </a:spcBef>
        <a:buNone/>
        <a:defRPr sz="3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499763" y="2114837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 descr="Portrait-oriented black smaptphone"/>
          <p:cNvPicPr preferRelativeResize="0"/>
          <p:nvPr/>
        </p:nvPicPr>
        <p:blipFill rotWithShape="1">
          <a:blip r:embed="rId4">
            <a:alphaModFix/>
          </a:blip>
          <a:srcRect r="19980"/>
          <a:stretch/>
        </p:blipFill>
        <p:spPr>
          <a:xfrm>
            <a:off x="8220925" y="2571750"/>
            <a:ext cx="923075" cy="2265601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reflection stA="20000" endPos="4000" fadeDir="5400012" sy="-100000" algn="bl" rotWithShape="0"/>
          </a:effectLst>
        </p:spPr>
      </p:pic>
      <p:sp>
        <p:nvSpPr>
          <p:cNvPr id="137" name="Google Shape;137;p17"/>
          <p:cNvSpPr txBox="1">
            <a:spLocks noGrp="1"/>
          </p:cNvSpPr>
          <p:nvPr>
            <p:ph type="ctrTitle"/>
          </p:nvPr>
        </p:nvSpPr>
        <p:spPr>
          <a:xfrm>
            <a:off x="224002" y="1161055"/>
            <a:ext cx="6844113" cy="13132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Hacksprint 2.0</a:t>
            </a:r>
            <a:endParaRPr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3418B-610B-45BB-9D3F-B7F094673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843" y="1719605"/>
            <a:ext cx="6605041" cy="2230303"/>
          </a:xfr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IN" sz="4400" b="1" dirty="0"/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2899170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BE5AB-5820-4E00-939C-46083C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770" y="535991"/>
            <a:ext cx="7792459" cy="880580"/>
          </a:xfr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4400" b="1" dirty="0">
                <a:solidFill>
                  <a:schemeClr val="tx1"/>
                </a:solidFill>
              </a:rPr>
              <a:t>Problem Statement : 5</a:t>
            </a:r>
            <a:br>
              <a:rPr lang="en-US" sz="4400" dirty="0">
                <a:solidFill>
                  <a:schemeClr val="tx1"/>
                </a:solidFill>
              </a:rPr>
            </a:br>
            <a:br>
              <a:rPr lang="en-US" sz="4400" dirty="0">
                <a:solidFill>
                  <a:schemeClr val="tx1"/>
                </a:solidFill>
              </a:rPr>
            </a:br>
            <a:br>
              <a:rPr lang="en-US" sz="4400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  <a:latin typeface="+mn-lt"/>
              </a:rPr>
              <a:t>Stock Prediction Model </a:t>
            </a:r>
            <a:r>
              <a:rPr lang="en-US" dirty="0"/>
              <a:t>for the next 10 days using machine learning </a:t>
            </a:r>
            <a:br>
              <a:rPr lang="en-US" sz="36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lang="en-IN" sz="3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32338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3D13B5-C517-45EC-8051-8EF30944B1D1}"/>
              </a:ext>
            </a:extLst>
          </p:cNvPr>
          <p:cNvSpPr txBox="1"/>
          <p:nvPr/>
        </p:nvSpPr>
        <p:spPr>
          <a:xfrm>
            <a:off x="1596452" y="1581022"/>
            <a:ext cx="5254055" cy="24006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endParaRPr lang="en-US" dirty="0">
              <a:latin typeface="+mj-lt"/>
            </a:endParaRPr>
          </a:p>
          <a:p>
            <a:pPr algn="just"/>
            <a:endParaRPr lang="en-US" dirty="0">
              <a:solidFill>
                <a:schemeClr val="tx1"/>
              </a:solidFill>
              <a:latin typeface="+mj-lt"/>
            </a:endParaRPr>
          </a:p>
          <a:p>
            <a:pPr algn="just"/>
            <a:r>
              <a:rPr lang="en-US" sz="4000" dirty="0">
                <a:solidFill>
                  <a:schemeClr val="tx1"/>
                </a:solidFill>
                <a:latin typeface="Algerian" panose="04020705040A02060702" pitchFamily="82" charset="0"/>
              </a:rPr>
              <a:t>    Wicked Trojan</a:t>
            </a:r>
          </a:p>
          <a:p>
            <a:pPr algn="just"/>
            <a:br>
              <a:rPr lang="en-US" dirty="0">
                <a:solidFill>
                  <a:schemeClr val="tx1"/>
                </a:solidFill>
                <a:latin typeface="+mj-lt"/>
              </a:rPr>
            </a:br>
            <a:r>
              <a:rPr lang="en-US" sz="2000" dirty="0">
                <a:latin typeface="+mj-lt"/>
              </a:rPr>
              <a:t>  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Team Leader Name : Akshat Arora</a:t>
            </a:r>
            <a:br>
              <a:rPr lang="en-US" dirty="0">
                <a:solidFill>
                  <a:schemeClr val="tx1"/>
                </a:solidFill>
                <a:latin typeface="+mj-lt"/>
              </a:rPr>
            </a:br>
            <a:br>
              <a:rPr lang="en-US" dirty="0">
                <a:solidFill>
                  <a:schemeClr val="tx1"/>
                </a:solidFill>
                <a:latin typeface="+mj-lt"/>
              </a:rPr>
            </a:br>
            <a:endParaRPr lang="en-IN" dirty="0"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9AF949-8FD5-4FFA-952B-63374284D7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2" t="12336"/>
          <a:stretch/>
        </p:blipFill>
        <p:spPr>
          <a:xfrm>
            <a:off x="7899816" y="4331098"/>
            <a:ext cx="981854" cy="5953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E19AD8-5F3D-45A9-92F3-1C0C856A3DED}"/>
              </a:ext>
            </a:extLst>
          </p:cNvPr>
          <p:cNvSpPr txBox="1"/>
          <p:nvPr/>
        </p:nvSpPr>
        <p:spPr>
          <a:xfrm>
            <a:off x="1446553" y="392380"/>
            <a:ext cx="5403954" cy="769441"/>
          </a:xfrm>
          <a:prstGeom prst="rect">
            <a:avLst/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DETAILS</a:t>
            </a:r>
            <a:endParaRPr lang="en-IN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FE0441-4558-491F-8F86-027CBD2148A6}"/>
              </a:ext>
            </a:extLst>
          </p:cNvPr>
          <p:cNvSpPr txBox="1"/>
          <p:nvPr/>
        </p:nvSpPr>
        <p:spPr>
          <a:xfrm>
            <a:off x="4167266" y="2166079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34B109-43BF-4394-9D85-EFEA42806EAD}"/>
              </a:ext>
            </a:extLst>
          </p:cNvPr>
          <p:cNvSpPr txBox="1"/>
          <p:nvPr/>
        </p:nvSpPr>
        <p:spPr>
          <a:xfrm>
            <a:off x="3597639" y="4397954"/>
            <a:ext cx="4452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+mj-lt"/>
              </a:rPr>
              <a:t>College Name: SRMIST, KTR</a:t>
            </a:r>
            <a:endParaRPr lang="en-IN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7136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C144B3-8A20-42EE-BABA-DC7C8E9AFB6B}"/>
              </a:ext>
            </a:extLst>
          </p:cNvPr>
          <p:cNvSpPr txBox="1"/>
          <p:nvPr/>
        </p:nvSpPr>
        <p:spPr>
          <a:xfrm>
            <a:off x="734517" y="566590"/>
            <a:ext cx="7060367" cy="769441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4400" b="1" dirty="0"/>
              <a:t>TECHNOLOGIES USED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7788BA-7E75-48DB-B62A-E823BE9DC10C}"/>
              </a:ext>
            </a:extLst>
          </p:cNvPr>
          <p:cNvSpPr txBox="1"/>
          <p:nvPr/>
        </p:nvSpPr>
        <p:spPr>
          <a:xfrm>
            <a:off x="1251679" y="1791532"/>
            <a:ext cx="664064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3000" dirty="0"/>
              <a:t>SVR Model for ML Prediction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000" dirty="0"/>
              <a:t>Python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000" dirty="0"/>
              <a:t>HTML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000" dirty="0"/>
              <a:t>CSS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000" dirty="0"/>
              <a:t>FLASK</a:t>
            </a:r>
          </a:p>
        </p:txBody>
      </p:sp>
    </p:spTree>
    <p:extLst>
      <p:ext uri="{BB962C8B-B14F-4D97-AF65-F5344CB8AC3E}">
        <p14:creationId xmlns:p14="http://schemas.microsoft.com/office/powerpoint/2010/main" val="271453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09F91-1F13-4A59-ACD7-294D0F03DC23}"/>
              </a:ext>
            </a:extLst>
          </p:cNvPr>
          <p:cNvSpPr txBox="1">
            <a:spLocks/>
          </p:cNvSpPr>
          <p:nvPr/>
        </p:nvSpPr>
        <p:spPr>
          <a:xfrm>
            <a:off x="1049313" y="332801"/>
            <a:ext cx="6086005" cy="538502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/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kern="1200" cap="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APPROACH DETAILS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3C76BA-1CBC-4F2C-A321-A789B7B87C90}"/>
              </a:ext>
            </a:extLst>
          </p:cNvPr>
          <p:cNvSpPr txBox="1">
            <a:spLocks/>
          </p:cNvSpPr>
          <p:nvPr/>
        </p:nvSpPr>
        <p:spPr>
          <a:xfrm>
            <a:off x="213610" y="1334125"/>
            <a:ext cx="8503170" cy="340276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0"/>
              </a:spcBef>
            </a:pPr>
            <a:r>
              <a:rPr lang="en-US" sz="1900" dirty="0"/>
              <a:t>The user will select a company from the web page for stock prediction.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</a:pPr>
            <a:r>
              <a:rPr lang="en-US" sz="1900" dirty="0"/>
              <a:t>Then after selecting the specific company , we will use the ML model to predict the stock values .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</a:pPr>
            <a:r>
              <a:rPr lang="en-US" sz="1900" dirty="0"/>
              <a:t>This ML model will help to predict and plot the stock values as a graph to help the user understand the stock trend.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</a:pPr>
            <a:r>
              <a:rPr lang="en-US" sz="1900" dirty="0">
                <a:latin typeface="+mj-lt"/>
              </a:rPr>
              <a:t>Our Stock market prediction model is basically an approach to determine the future value of a company stock for the upcoming ten days.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620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6D101-DAF6-4226-9584-FD6235CA6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6257" y="497528"/>
            <a:ext cx="4801921" cy="611281"/>
          </a:xfr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4400" b="1" dirty="0"/>
              <a:t>Application </a:t>
            </a:r>
            <a:endParaRPr lang="en-IN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5211F4-DB99-4F04-8DC8-5BCF14BC77D1}"/>
              </a:ext>
            </a:extLst>
          </p:cNvPr>
          <p:cNvSpPr txBox="1"/>
          <p:nvPr/>
        </p:nvSpPr>
        <p:spPr>
          <a:xfrm>
            <a:off x="329782" y="1604885"/>
            <a:ext cx="865682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is a machine learning model that  predicts the possible stock values for the upcoming 10 days of various companies mentioned  on the home page of our website.</a:t>
            </a:r>
            <a:r>
              <a:rPr lang="en-US" sz="2400" dirty="0">
                <a:latin typeface="+mj-lt"/>
              </a:rPr>
              <a:t> Our model will help in successfully predicting a stock's future price that will maximize an investor's gains.</a:t>
            </a:r>
          </a:p>
          <a:p>
            <a:endParaRPr lang="en-US" sz="2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210988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20A98-E1E9-47B3-91E7-D2F7EFEB71AF}"/>
              </a:ext>
            </a:extLst>
          </p:cNvPr>
          <p:cNvSpPr txBox="1">
            <a:spLocks/>
          </p:cNvSpPr>
          <p:nvPr/>
        </p:nvSpPr>
        <p:spPr>
          <a:xfrm>
            <a:off x="1313325" y="401526"/>
            <a:ext cx="5844478" cy="680477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/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b="1" dirty="0"/>
              <a:t>Day 2 additions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1A910-E3E7-4F8E-B840-3152E62599C8}"/>
              </a:ext>
            </a:extLst>
          </p:cNvPr>
          <p:cNvSpPr txBox="1">
            <a:spLocks/>
          </p:cNvSpPr>
          <p:nvPr/>
        </p:nvSpPr>
        <p:spPr>
          <a:xfrm>
            <a:off x="607100" y="1521501"/>
            <a:ext cx="6850507" cy="1476532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dirty="0"/>
              <a:t>Suggestions by the Mentor :</a:t>
            </a:r>
          </a:p>
          <a:p>
            <a:r>
              <a:rPr lang="en-US" dirty="0"/>
              <a:t>To use web </a:t>
            </a:r>
            <a:r>
              <a:rPr lang="en-US" dirty="0" err="1"/>
              <a:t>api</a:t>
            </a:r>
            <a:r>
              <a:rPr lang="en-US" dirty="0"/>
              <a:t> instead of </a:t>
            </a:r>
            <a:r>
              <a:rPr lang="en-US" dirty="0" err="1"/>
              <a:t>tkinter</a:t>
            </a:r>
            <a:r>
              <a:rPr lang="en-US" dirty="0"/>
              <a:t> to develop </a:t>
            </a:r>
            <a:r>
              <a:rPr lang="en-US" sz="1600" dirty="0"/>
              <a:t>GUI</a:t>
            </a:r>
            <a:r>
              <a:rPr lang="en-US" dirty="0"/>
              <a:t>.</a:t>
            </a:r>
          </a:p>
          <a:p>
            <a:r>
              <a:rPr lang="en-US" dirty="0"/>
              <a:t>To use Flask for interface.</a:t>
            </a:r>
          </a:p>
          <a:p>
            <a:r>
              <a:rPr lang="en-US" dirty="0"/>
              <a:t>To make an additional feature to invest the client’s money in top stock.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C96259-1662-4508-BE1B-2859DED02A86}"/>
              </a:ext>
            </a:extLst>
          </p:cNvPr>
          <p:cNvSpPr txBox="1"/>
          <p:nvPr/>
        </p:nvSpPr>
        <p:spPr>
          <a:xfrm>
            <a:off x="607100" y="3196553"/>
            <a:ext cx="703371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i="1" dirty="0"/>
              <a:t>Implementation by the Team: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Made a web </a:t>
            </a:r>
            <a:r>
              <a:rPr lang="en-IN" dirty="0" err="1"/>
              <a:t>api</a:t>
            </a:r>
            <a:r>
              <a:rPr lang="en-IN" dirty="0"/>
              <a:t> instead of </a:t>
            </a:r>
            <a:r>
              <a:rPr lang="en-IN" dirty="0" err="1"/>
              <a:t>tkinter</a:t>
            </a:r>
            <a:r>
              <a:rPr lang="en-IN" dirty="0"/>
              <a:t> to deploy our ml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Used flask interface in our GUI.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0938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40FB0-422A-443A-84C0-D3E908E2475A}"/>
              </a:ext>
            </a:extLst>
          </p:cNvPr>
          <p:cNvSpPr txBox="1">
            <a:spLocks/>
          </p:cNvSpPr>
          <p:nvPr/>
        </p:nvSpPr>
        <p:spPr>
          <a:xfrm>
            <a:off x="1499411" y="369133"/>
            <a:ext cx="5291135" cy="693668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/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b="1" dirty="0"/>
              <a:t>Day 3 additions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50DEC-8646-4E1F-866E-D4841B88ACBA}"/>
              </a:ext>
            </a:extLst>
          </p:cNvPr>
          <p:cNvSpPr txBox="1">
            <a:spLocks/>
          </p:cNvSpPr>
          <p:nvPr/>
        </p:nvSpPr>
        <p:spPr>
          <a:xfrm>
            <a:off x="374753" y="1251678"/>
            <a:ext cx="8012244" cy="3522689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HURDLES FACED</a:t>
            </a:r>
          </a:p>
          <a:p>
            <a:r>
              <a:rPr lang="en-US" dirty="0"/>
              <a:t>Team was not able to implement the front end using </a:t>
            </a:r>
            <a:r>
              <a:rPr lang="en-US" dirty="0" err="1"/>
              <a:t>tkinter</a:t>
            </a:r>
            <a:r>
              <a:rPr lang="en-US" dirty="0"/>
              <a:t>.</a:t>
            </a:r>
          </a:p>
          <a:p>
            <a:r>
              <a:rPr lang="en-US" dirty="0"/>
              <a:t>Team was initially not able to connect backend to front end.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000" b="1" dirty="0"/>
              <a:t>IMPROVEMENTS</a:t>
            </a:r>
            <a:r>
              <a:rPr lang="en-US" dirty="0"/>
              <a:t> </a:t>
            </a:r>
          </a:p>
          <a:p>
            <a:r>
              <a:rPr lang="en-US" dirty="0"/>
              <a:t>Team was able to overcome the hurdles faced during the interface building process by implementing the mentor’s suggestions.</a:t>
            </a:r>
          </a:p>
          <a:p>
            <a:endParaRPr lang="en-US" b="1" dirty="0"/>
          </a:p>
          <a:p>
            <a:pPr marL="0" indent="0">
              <a:buNone/>
            </a:pPr>
            <a:r>
              <a:rPr lang="en-US" sz="2000" b="1" dirty="0"/>
              <a:t>CHANGES MADE</a:t>
            </a:r>
          </a:p>
          <a:p>
            <a:r>
              <a:rPr lang="en-US" dirty="0"/>
              <a:t>Team used web </a:t>
            </a:r>
            <a:r>
              <a:rPr lang="en-US" dirty="0" err="1"/>
              <a:t>api</a:t>
            </a:r>
            <a:r>
              <a:rPr lang="en-US" dirty="0"/>
              <a:t> and flask to develop interface instead of using </a:t>
            </a:r>
            <a:r>
              <a:rPr lang="en-US" dirty="0" err="1"/>
              <a:t>tkinter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0849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title"/>
          </p:nvPr>
        </p:nvSpPr>
        <p:spPr>
          <a:xfrm>
            <a:off x="311163" y="1742703"/>
            <a:ext cx="3467796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604020202020204" charset="0"/>
              </a:rPr>
              <a:t>Team</a:t>
            </a:r>
            <a:r>
              <a:rPr lang="en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604020202020204" charset="0"/>
              </a:rPr>
              <a:t> </a:t>
            </a:r>
            <a:r>
              <a:rPr lang="en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604020202020204" charset="0"/>
              </a:rPr>
              <a:t>Members</a:t>
            </a:r>
            <a:endParaRPr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604020202020204" charset="0"/>
            </a:endParaRPr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4294967295"/>
          </p:nvPr>
        </p:nvSpPr>
        <p:spPr>
          <a:xfrm>
            <a:off x="4508500" y="989013"/>
            <a:ext cx="4635500" cy="3549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IN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604020202020204" charset="0"/>
              </a:rPr>
              <a:t>Akshat Arora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IN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604020202020204" charset="0"/>
              </a:rPr>
              <a:t>Aditi Mishra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IN" sz="2800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604020202020204" charset="0"/>
              </a:rPr>
              <a:t>Eshit</a:t>
            </a:r>
            <a:r>
              <a:rPr lang="en-IN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604020202020204" charset="0"/>
              </a:rPr>
              <a:t> Bansal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IN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604020202020204" charset="0"/>
              </a:rPr>
              <a:t>Prakhar Gupta</a:t>
            </a:r>
            <a:endParaRPr sz="28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60402020202020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800" dirty="0">
              <a:latin typeface="Raleway" panose="020B06040202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218</TotalTime>
  <Words>325</Words>
  <Application>Microsoft Office PowerPoint</Application>
  <PresentationFormat>On-screen Show (16:9)</PresentationFormat>
  <Paragraphs>45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Raleway</vt:lpstr>
      <vt:lpstr>Wingdings</vt:lpstr>
      <vt:lpstr>Century Gothic</vt:lpstr>
      <vt:lpstr>Algerian</vt:lpstr>
      <vt:lpstr>Lato</vt:lpstr>
      <vt:lpstr>Vapor Trail</vt:lpstr>
      <vt:lpstr>Hacksprint 2.0</vt:lpstr>
      <vt:lpstr>Problem Statement : 5   Stock Prediction Model for the next 10 days using machine learning  </vt:lpstr>
      <vt:lpstr>PowerPoint Presentation</vt:lpstr>
      <vt:lpstr>PowerPoint Presentation</vt:lpstr>
      <vt:lpstr>PowerPoint Presentation</vt:lpstr>
      <vt:lpstr>Application </vt:lpstr>
      <vt:lpstr>PowerPoint Presentation</vt:lpstr>
      <vt:lpstr>PowerPoint Presentation</vt:lpstr>
      <vt:lpstr>Team Members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Hacksprint 2.0</dc:title>
  <cp:lastModifiedBy>ADITI MISHRA</cp:lastModifiedBy>
  <cp:revision>21</cp:revision>
  <dcterms:modified xsi:type="dcterms:W3CDTF">2020-09-26T04:50:48Z</dcterms:modified>
</cp:coreProperties>
</file>